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gif" ContentType="image/gif"/>
  <Override PartName="/ppt/media/image5.png" ContentType="image/png"/>
  <Override PartName="/ppt/media/image2.png" ContentType="image/png"/>
  <Override PartName="/ppt/media/image3.gif" ContentType="image/gif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gif>
</file>

<file path=ppt/media/image2.png>
</file>

<file path=ppt/media/image3.gif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53E85DF-AC2F-4CC9-9015-FE3DA15864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AB5A94A-3C09-45FC-9673-80894DBE487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3E8104CC-FDFC-4CC8-BC24-F07C134F192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9D12F676-82B0-4AEE-9C1D-B4F881B7C259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DB9AB0B-721F-4887-BC75-E6A03F6016EE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87AC5D33-F8F3-4D4B-A58A-774494C69511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ixaDeTexto 3"/>
          <p:cNvSpPr/>
          <p:nvPr/>
        </p:nvSpPr>
        <p:spPr>
          <a:xfrm>
            <a:off x="0" y="2211480"/>
            <a:ext cx="10080000" cy="2832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Desenvolva para mim um puzzle de 3 botões, com as seguintes especificações: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Um jogador está preso em uma armadilha cuja ativação está associada ao termino de um temporizador.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Para que ele se liberte, precisa acertar uma combinação em 3 Botões , caso erre a numeração desejada de clicks, um reinicio total de todos contadores para o estado 0 deve ocorrer.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As memórias de ativação para liberação da armadilha apenas serão acionadas quando todos os botões forem pressionados na ordem e quantidades corretas.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temporizador chegue no tempo limite, já sabemos o que irá acontecer HaHAhAHA.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Se não concluir a tarefa e entregar no prazo limite o alvo será você!!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CaixaDeTexto 4"/>
          <p:cNvSpPr/>
          <p:nvPr/>
        </p:nvSpPr>
        <p:spPr>
          <a:xfrm>
            <a:off x="4231800" y="813240"/>
            <a:ext cx="495252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dk1"/>
                </a:solidFill>
                <a:latin typeface="Arial"/>
                <a:ea typeface="DejaVu Sans"/>
              </a:rPr>
              <a:t>Olá! Você foi Selecionado.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" name="Imagem 6" descr="Televisão ligada com desenho&#10;&#10;O conteúdo gerado por IA pode estar incorreto."/>
          <p:cNvPicPr/>
          <p:nvPr/>
        </p:nvPicPr>
        <p:blipFill>
          <a:blip r:embed="rId1"/>
          <a:stretch/>
        </p:blipFill>
        <p:spPr>
          <a:xfrm>
            <a:off x="0" y="0"/>
            <a:ext cx="3960720" cy="221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Zelio Soft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Espaço Reservado para Conteúdo 4" descr=""/>
          <p:cNvPicPr/>
          <p:nvPr/>
        </p:nvPicPr>
        <p:blipFill>
          <a:blip r:embed="rId1"/>
          <a:stretch/>
        </p:blipFill>
        <p:spPr>
          <a:xfrm>
            <a:off x="360720" y="2192760"/>
            <a:ext cx="8941680" cy="3062880"/>
          </a:xfrm>
          <a:prstGeom prst="rect">
            <a:avLst/>
          </a:prstGeom>
          <a:ln w="0">
            <a:noFill/>
          </a:ln>
        </p:spPr>
      </p:pic>
      <p:sp>
        <p:nvSpPr>
          <p:cNvPr id="23" name="CaixaDeTexto 5"/>
          <p:cNvSpPr/>
          <p:nvPr/>
        </p:nvSpPr>
        <p:spPr>
          <a:xfrm>
            <a:off x="360720" y="1221120"/>
            <a:ext cx="92232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Contatores funcionam como botões, precisam ser pressionados para ativar os contadores, assim que o numero do contador for igual ao esperado haverá ativação da memoria correspondente.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No-no Protocol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12280" y="3390120"/>
            <a:ext cx="9072000" cy="1352160"/>
          </a:xfrm>
          <a:prstGeom prst="rect">
            <a:avLst/>
          </a:prstGeom>
          <a:ln w="0">
            <a:noFill/>
          </a:ln>
        </p:spPr>
      </p:pic>
      <p:sp>
        <p:nvSpPr>
          <p:cNvPr id="27" name="CaixaDeTexto 5"/>
          <p:cNvSpPr/>
          <p:nvPr/>
        </p:nvSpPr>
        <p:spPr>
          <a:xfrm>
            <a:off x="513000" y="1659600"/>
            <a:ext cx="90709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Alvo erre a quantidade de clicks em qualquer botão, haverá uma reinicialização de todos contadores, para garantir isso temos balanças (V1, V2, V3) que comparam se o numero do contador for maior que o numero alvo.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Imagem 7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785844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Timer &amp; Trap Activation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02920" y="3169080"/>
            <a:ext cx="9072000" cy="1352160"/>
          </a:xfrm>
          <a:prstGeom prst="rect">
            <a:avLst/>
          </a:prstGeom>
          <a:ln w="0">
            <a:noFill/>
          </a:ln>
        </p:spPr>
      </p:pic>
      <p:sp>
        <p:nvSpPr>
          <p:cNvPr id="31" name="CaixaDeTexto 5"/>
          <p:cNvSpPr/>
          <p:nvPr/>
        </p:nvSpPr>
        <p:spPr>
          <a:xfrm>
            <a:off x="504000" y="1456560"/>
            <a:ext cx="907092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Temporizador (TT1) é ativado ao inicio, em função T, se no determinado tempo que foi definido o alvo não se libertou , a armadilha será ativada (Q2), e caso todas as mémorias sejam ativadas da forma correta dentro do tempo limite, a armadilha será desativada(Q1) impossibilitando também a ativação desta.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</TotalTime>
  <Application>LibreOffice/24.2.7.2$Linux_X86_64 LibreOffice_project/420$Build-2</Application>
  <AppVersion>15.0000</AppVersion>
  <Words>274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>miguel oliveira</dc:creator>
  <dc:description/>
  <dc:language>pt-BR</dc:language>
  <cp:lastModifiedBy/>
  <dcterms:modified xsi:type="dcterms:W3CDTF">2025-11-03T17:12:57Z</dcterms:modified>
  <cp:revision>28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5</vt:i4>
  </property>
</Properties>
</file>